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4"/>
  </p:notesMasterIdLst>
  <p:sldIdLst>
    <p:sldId id="269" r:id="rId2"/>
    <p:sldId id="260" r:id="rId3"/>
    <p:sldId id="257" r:id="rId4"/>
    <p:sldId id="264" r:id="rId5"/>
    <p:sldId id="265" r:id="rId6"/>
    <p:sldId id="258" r:id="rId7"/>
    <p:sldId id="259" r:id="rId8"/>
    <p:sldId id="262" r:id="rId9"/>
    <p:sldId id="266" r:id="rId10"/>
    <p:sldId id="267" r:id="rId11"/>
    <p:sldId id="268" r:id="rId12"/>
    <p:sldId id="263" r:id="rId13"/>
  </p:sldIdLst>
  <p:sldSz cx="12192000" cy="6858000"/>
  <p:notesSz cx="6858000" cy="9144000"/>
  <p:embeddedFontLst>
    <p:embeddedFont>
      <p:font typeface="Martian Mono" panose="020B0009020000000004" charset="0"/>
      <p:regular r:id="rId15"/>
      <p:bold r:id="rId16"/>
    </p:embeddedFont>
    <p:embeddedFont>
      <p:font typeface="Bahnschrift SemiCondensed" panose="020B0502040204020203" pitchFamily="34" charset="0"/>
      <p:regular r:id="rId17"/>
      <p:bold r:id="rId18"/>
    </p:embeddedFont>
    <p:embeddedFont>
      <p:font typeface="Bahnschrift SemiBold SemiConden" panose="020B0502040204020203" pitchFamily="34" charset="0"/>
      <p:bold r:id="rId19"/>
    </p:embeddedFont>
    <p:embeddedFont>
      <p:font typeface="Franklin Gothic Demi Cond" panose="020B0706030402020204" pitchFamily="34" charset="0"/>
      <p:regular r:id="rId20"/>
    </p:embeddedFont>
    <p:embeddedFont>
      <p:font typeface="Ubuntu" panose="020B0504030602030204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910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6202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8310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Финальный слайд включается после выступления, чтобы задающие вопросы могли видеть название темы целиком и ФИО оратора.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34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347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8131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44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21.08.2025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26" Type="http://schemas.openxmlformats.org/officeDocument/2006/relationships/image" Target="../media/image41.jpeg"/><Relationship Id="rId3" Type="http://schemas.openxmlformats.org/officeDocument/2006/relationships/image" Target="../media/image3.png"/><Relationship Id="rId21" Type="http://schemas.openxmlformats.org/officeDocument/2006/relationships/image" Target="../media/image36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7.png"/><Relationship Id="rId20" Type="http://schemas.openxmlformats.org/officeDocument/2006/relationships/image" Target="../media/image35.jpeg"/><Relationship Id="rId29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9.jpe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8.jpeg"/><Relationship Id="rId28" Type="http://schemas.openxmlformats.org/officeDocument/2006/relationships/image" Target="../media/image43.jpe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7.jpeg"/><Relationship Id="rId27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NULL"/><Relationship Id="rId10" Type="http://schemas.openxmlformats.org/officeDocument/2006/relationships/image" Target="NULL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3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7.png"/><Relationship Id="rId20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299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07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10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Видео-ролик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1214202" y="1941803"/>
            <a:ext cx="37436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Ubuntu" panose="020B0504030602030204" pitchFamily="34" charset="0"/>
              </a:rPr>
              <a:t>Подзаголовок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effectLst/>
                <a:latin typeface="Ubuntu" panose="020B0504030602030204" pitchFamily="34" charset="0"/>
              </a:rPr>
              <a:t>Те, кому когда-либо приходилось делать в квартире ремонт, наверное, обращали внимание на старые газеты, наклеенные под обоями. Как правило, пока все статьи не перечитаешь, ничего другого делать не можешь.</a:t>
            </a:r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666838" y="1941803"/>
            <a:ext cx="37436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Ubuntu" panose="020B0504030602030204" pitchFamily="34" charset="0"/>
              </a:rPr>
              <a:t>Подзаголовок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Те, кому когда-либо приходилось делать в квартире ремонт, наверное, обращали внимание на старые газеты, наклеенные под обоями. Как правило, пока все статьи не перечитаешь, ничего другого делать не можешь.</a:t>
            </a:r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0"/>
          <a:stretch/>
        </p:blipFill>
        <p:spPr>
          <a:xfrm>
            <a:off x="6538" y="968720"/>
            <a:ext cx="12240267" cy="591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9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Получите КАЙФ от процесса!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00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018A97-4784-4D68-DD4A-6A786E187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789" y="2713686"/>
            <a:ext cx="715314" cy="7153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03FD5B-1D45-5562-9E05-3EBF9B4A7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2760" y="2713686"/>
            <a:ext cx="715314" cy="7153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507D01-EB00-FA43-DD80-C459FF0FD5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0731" y="4243571"/>
            <a:ext cx="461665" cy="4616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3781" y="4190420"/>
            <a:ext cx="514816" cy="51481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B8ADF0-E442-3D76-A16E-0418C83010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9761" y="2452716"/>
            <a:ext cx="976284" cy="9762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AF5F64-1448-5920-B1B4-34CCD9D190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799" y="4091925"/>
            <a:ext cx="613311" cy="6133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653C4FD-F019-8C18-7259-F3FF57BB42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0925" y="4290833"/>
            <a:ext cx="414403" cy="4144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56E2F7-7C45-532E-9E71-15C05DBFF1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6515" y="4357114"/>
            <a:ext cx="348122" cy="3481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D08F280-E521-DB5B-B35A-20F8791EDA0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63812" y="2815689"/>
            <a:ext cx="613311" cy="6133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B966F48-8E50-99C7-CB24-F6494F200A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24000" y="4091925"/>
            <a:ext cx="613311" cy="6133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7DFFF4C-2F07-AB8D-13CE-30BE8C6F11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66818" y="2810296"/>
            <a:ext cx="618704" cy="61870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62C25BC-82E1-8D5E-F307-7A26AE9B5AC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92714" y="4086535"/>
            <a:ext cx="618701" cy="61870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15B843-15FC-FEDB-EB48-FA9CD08956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0800000">
            <a:off x="6242237" y="2814978"/>
            <a:ext cx="614022" cy="61402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41F6E16-3CD9-C799-2650-A37CDAC19E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66818" y="4086532"/>
            <a:ext cx="618704" cy="61870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76A9C12-5FF0-62EA-9BE1-262F5008968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2974" y="2810296"/>
            <a:ext cx="618704" cy="61870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DCA34D4-F896-FF65-1488-25ACCFE29AF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88393" y="2810296"/>
            <a:ext cx="618704" cy="618704"/>
          </a:xfrm>
          <a:prstGeom prst="rect">
            <a:avLst/>
          </a:prstGeom>
        </p:spPr>
      </p:pic>
      <p:pic>
        <p:nvPicPr>
          <p:cNvPr id="25" name="Picture 2" descr="https://sun9-50.userapi.com/impg/tKcujuIkMmYPnQEeb_Y7xaK23IaPl6pImF3IMw/Pv9hq1A3Uuk.jpg?size=1536x2048&amp;quality=95&amp;sign=4e8f32d332b7e688cfa0c1b2eea07d68&amp;type=album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63" y="1441596"/>
            <a:ext cx="1804736" cy="240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sun9-64.userapi.com/impg/hQqnrDvD5BpsjsgMOrZV8AM8ojjfYZMdIhC1HA/xiiZAAA62ww.jpg?size=1536x2048&amp;quality=95&amp;sign=aecec4dfa221be8e62363ad8fc308e29&amp;type=album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147" y="1441597"/>
            <a:ext cx="1804736" cy="240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s://sun9-3.userapi.com/impg/sPSz60rBwz5mjP1QHxhsw8v9-1dI8dx3_Ymv_Q/A63apHxKZXE.jpg?size=720x1280&amp;quality=95&amp;sign=684d88eecb397b3ea3b0bb081cca1487&amp;type=album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884" y="1441597"/>
            <a:ext cx="1353552" cy="240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sun9-43.userapi.com/impg/RSm-OXytnR2JxJAoK4lmZRX978kc2geE7BGCKA/Ghkuc8X7EMU.jpg?size=1280x853&amp;quality=95&amp;sign=7f10d8c28d2f5dd3c499f154c597ccc5&amp;type=album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436" y="1441596"/>
            <a:ext cx="3643563" cy="24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https://sun9-7.userapi.com/impg/II4DuD3_UULbUWMieS_8oXU0hdvJyR-9rBKF5Q/WRIKsBtt15g.jpg?size=1600x1200&amp;quality=95&amp;sign=0e08674f34fe2774795e70693ac97ea5&amp;type=album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87"/>
          <a:stretch/>
        </p:blipFill>
        <p:spPr bwMode="auto">
          <a:xfrm>
            <a:off x="8983999" y="1441595"/>
            <a:ext cx="2705100" cy="240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https://sun9-13.userapi.com/impg/G6HjQv5I3UPUplJqte-GHZgIm2PHvP1JuyRQwA/F3lmiWCtU10.jpg?size=1024x768&amp;quality=95&amp;sign=95876b63db9e82bd13204c6edfa75a08&amp;type=album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19" y="3841837"/>
            <a:ext cx="3208420" cy="240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https://sun9-77.userapi.com/impg/zD3vy6zRRs2OJA53tmAVWcf5la6uIivwHNbmIA/2zdQ_9nLMmg.jpg?size=1600x1285&amp;quality=95&amp;sign=91f17915486771413d047688ff3c0303&amp;type=album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2" r="19347"/>
          <a:stretch/>
        </p:blipFill>
        <p:spPr bwMode="auto">
          <a:xfrm>
            <a:off x="3533568" y="3833985"/>
            <a:ext cx="2019300" cy="242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 descr="https://sun9-55.userapi.com/impg/HzAI7t9HQ92NtrTgy6aLLAMGc58v63nTxQ-hAg/Xf5ji0RAiqk.jpg?size=1600x1493&amp;quality=95&amp;sign=5b313047ea3b1443b84022a895dd0e72&amp;type=album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061" y="3788667"/>
            <a:ext cx="2635751" cy="245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https://sun9-79.userapi.com/impg/-65US6xfR6ICF31uipLT7xpBmTQSJyTcOpC3DQ/Eo3O27ocBUc.jpg?size=2560x1707&amp;quality=95&amp;sign=1ae12ec45458bf1d4978b5c4353f6a32&amp;type=album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" r="21897"/>
          <a:stretch/>
        </p:blipFill>
        <p:spPr bwMode="auto">
          <a:xfrm>
            <a:off x="5543782" y="3770235"/>
            <a:ext cx="2697328" cy="24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https://sun9-31.userapi.com/impg/V1VYxP2jqfYUGqG-28p8U1x5P8OVjaBME6R4BQ/JWz73TJwiks.jpg?size=960x1280&amp;quality=95&amp;sign=aab20ff669b4436ea3ef963a65ca6239&amp;type=album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923" y="3827912"/>
            <a:ext cx="1825625" cy="243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24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682769" y="1039701"/>
            <a:ext cx="790321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Колесо подготовки конкурсанта: как получить все и даже больше от конкурса профессионального</a:t>
            </a:r>
          </a:p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мастерства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5346289" y="5370805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Антон Валерьевич Тимофеев</a:t>
            </a:r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Педагог дополнительного образования,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МБОУ ДО «ГДД(Ю) Т им. Н.К. Крупской»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4834747" y="5527372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496" y="1073020"/>
            <a:ext cx="4238413" cy="578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48608" y="1149785"/>
            <a:ext cx="700691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Колесо подготовки </a:t>
            </a:r>
            <a:r>
              <a:rPr lang="ru-RU" sz="3600" b="1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конкурсанта</a:t>
            </a: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: как получить все и </a:t>
            </a:r>
            <a:r>
              <a:rPr lang="ru-RU" sz="3600" b="1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даже </a:t>
            </a: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больше от конкурса </a:t>
            </a:r>
            <a:r>
              <a:rPr lang="ru-RU" sz="3600" b="1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профессионального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</a:endParaRPr>
          </a:p>
          <a:p>
            <a:pPr>
              <a:lnSpc>
                <a:spcPts val="39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мастерства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159469" y="5485414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Антон Валерьевич Тимофеев</a:t>
            </a:r>
            <a: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  <a:endParaRPr lang="ru-RU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Педагог дополнительного образования,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МБОУ ДО «ГДД(Ю) Т им. Н.К. Крупской»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19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21" name="Рисунок 20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23" name="Рисунок 22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24" name="Рисунок 23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25" name="Рисунок 24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Конкурсы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1"/>
          <a:stretch/>
        </p:blipFill>
        <p:spPr>
          <a:xfrm>
            <a:off x="-1" y="977774"/>
            <a:ext cx="12240267" cy="590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Колесо баланса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577" y="859878"/>
            <a:ext cx="5998122" cy="5998122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10800000">
            <a:off x="8060572" y="2657769"/>
            <a:ext cx="1475827" cy="524101"/>
          </a:xfrm>
          <a:prstGeom prst="rightArrow">
            <a:avLst/>
          </a:prstGeom>
          <a:solidFill>
            <a:srgbClr val="9FC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69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Колесо баланса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83391">
            <a:off x="1614577" y="859878"/>
            <a:ext cx="5998122" cy="5998122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10800000">
            <a:off x="8060572" y="2657769"/>
            <a:ext cx="1475827" cy="524101"/>
          </a:xfrm>
          <a:prstGeom prst="rightArrow">
            <a:avLst/>
          </a:prstGeom>
          <a:solidFill>
            <a:srgbClr val="9FC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1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Команда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9"/>
          <a:stretch/>
        </p:blipFill>
        <p:spPr>
          <a:xfrm>
            <a:off x="0" y="986828"/>
            <a:ext cx="12192000" cy="587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Подготовка материалов</a:t>
            </a:r>
            <a:endParaRPr lang="ru-RU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1214202" y="1941803"/>
            <a:ext cx="37436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5E8"/>
                </a:solidFill>
                <a:latin typeface="Ubuntu" panose="020B0504030602030204" pitchFamily="34" charset="0"/>
              </a:rPr>
              <a:t>Подзаголовок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effectLst/>
                <a:latin typeface="Ubuntu" panose="020B0504030602030204" pitchFamily="34" charset="0"/>
              </a:rPr>
              <a:t>Те, кому когда-либо приходилось делать в квартире ремонт, наверное, обращали внимание на старые газеты, наклеенные под обоями. Как правило, пока все статьи не перечитаешь, ничего другого делать не можешь.</a:t>
            </a:r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666838" y="1941803"/>
            <a:ext cx="37436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Ubuntu" panose="020B0504030602030204" pitchFamily="34" charset="0"/>
              </a:rPr>
              <a:t>Подзаголовок</a:t>
            </a: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r>
              <a:rPr lang="ru-RU" i="0" dirty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Те, кому когда-либо приходилось делать в квартире ремонт, наверное, обращали внимание на старые газеты, наклеенные под обоями. Как правило, пока все статьи не перечитаешь, ничего другого делать не можешь.</a:t>
            </a:r>
            <a:endParaRPr lang="ru-RU" dirty="0">
              <a:solidFill>
                <a:srgbClr val="0055E8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3"/>
          <a:stretch/>
        </p:blipFill>
        <p:spPr>
          <a:xfrm>
            <a:off x="0" y="959666"/>
            <a:ext cx="12192000" cy="589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Публичное выступление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00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018A97-4784-4D68-DD4A-6A786E187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789" y="2713686"/>
            <a:ext cx="715314" cy="7153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03FD5B-1D45-5562-9E05-3EBF9B4A7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2760" y="2713686"/>
            <a:ext cx="715314" cy="7153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507D01-EB00-FA43-DD80-C459FF0FD5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0731" y="4243571"/>
            <a:ext cx="461665" cy="4616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04F7F7-2A9F-06DF-B238-509546BD84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3781" y="4190420"/>
            <a:ext cx="514816" cy="51481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B8ADF0-E442-3D76-A16E-0418C83010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9761" y="2452716"/>
            <a:ext cx="976284" cy="9762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AF5F64-1448-5920-B1B4-34CCD9D190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799" y="4091925"/>
            <a:ext cx="613311" cy="6133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653C4FD-F019-8C18-7259-F3FF57BB42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0925" y="4290833"/>
            <a:ext cx="414403" cy="4144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56E2F7-7C45-532E-9E71-15C05DBFF1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6515" y="4357114"/>
            <a:ext cx="348122" cy="3481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D08F280-E521-DB5B-B35A-20F8791EDA0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63812" y="2815689"/>
            <a:ext cx="613311" cy="6133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B966F48-8E50-99C7-CB24-F6494F200A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24000" y="4091925"/>
            <a:ext cx="613311" cy="6133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7DFFF4C-2F07-AB8D-13CE-30BE8C6F11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66818" y="2810296"/>
            <a:ext cx="618704" cy="61870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62C25BC-82E1-8D5E-F307-7A26AE9B5AC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92714" y="4086535"/>
            <a:ext cx="618701" cy="61870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15B843-15FC-FEDB-EB48-FA9CD08956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0800000">
            <a:off x="6242237" y="2814978"/>
            <a:ext cx="614022" cy="61402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41F6E16-3CD9-C799-2650-A37CDAC19E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66818" y="4086532"/>
            <a:ext cx="618704" cy="61870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76A9C12-5FF0-62EA-9BE1-262F5008968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2974" y="2810296"/>
            <a:ext cx="618704" cy="61870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DCA34D4-F896-FF65-1488-25ACCFE29AF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88393" y="2810296"/>
            <a:ext cx="618704" cy="618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5"/>
          <a:stretch/>
        </p:blipFill>
        <p:spPr>
          <a:xfrm>
            <a:off x="0" y="968720"/>
            <a:ext cx="12192000" cy="588927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166" y="2810296"/>
            <a:ext cx="2764490" cy="404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Команда</a:t>
            </a: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40267" cy="688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377</Words>
  <Application>Microsoft Office PowerPoint</Application>
  <PresentationFormat>Широкоэкранный</PresentationFormat>
  <Paragraphs>67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Moniqa Black</vt:lpstr>
      <vt:lpstr>Aptos</vt:lpstr>
      <vt:lpstr>Martian Mono</vt:lpstr>
      <vt:lpstr>Bahnschrift SemiCondensed</vt:lpstr>
      <vt:lpstr>Bahnschrift SemiBold SemiConden</vt:lpstr>
      <vt:lpstr>Franklin Gothic Demi Cond</vt:lpstr>
      <vt:lpstr>Ubuntu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ВИДЕОРЕДАКТОР</cp:lastModifiedBy>
  <cp:revision>50</cp:revision>
  <dcterms:created xsi:type="dcterms:W3CDTF">2025-08-11T06:32:47Z</dcterms:created>
  <dcterms:modified xsi:type="dcterms:W3CDTF">2025-08-21T07:51:23Z</dcterms:modified>
</cp:coreProperties>
</file>